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530296"/>
    <a:srgbClr val="5D2E6A"/>
    <a:srgbClr val="660791"/>
    <a:srgbClr val="6D31C5"/>
    <a:srgbClr val="B1F66C"/>
    <a:srgbClr val="ECB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740" y="-1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0C2497-7869-4264-B7A9-A750225DEA5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SG"/>
        </a:p>
      </dgm:t>
    </dgm:pt>
    <dgm:pt modelId="{B7AF46FD-735D-49CF-8AA7-93794275DE73}">
      <dgm:prSet phldrT="[Text]" custT="1"/>
      <dgm:spPr>
        <a:solidFill>
          <a:srgbClr val="6D31C5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SG" sz="1400" dirty="0" smtClean="0"/>
            <a:t>300 ethnically different communities</a:t>
          </a:r>
          <a:endParaRPr lang="en-SG" sz="1400" dirty="0" smtClean="0"/>
        </a:p>
      </dgm:t>
    </dgm:pt>
    <dgm:pt modelId="{F66A55E9-A511-4073-8451-F6703B95FEEF}" type="parTrans" cxnId="{F57BB892-BDAC-4930-979B-B50951A08F91}">
      <dgm:prSet/>
      <dgm:spPr/>
      <dgm:t>
        <a:bodyPr/>
        <a:lstStyle/>
        <a:p>
          <a:endParaRPr lang="en-SG"/>
        </a:p>
      </dgm:t>
    </dgm:pt>
    <dgm:pt modelId="{CBCB6F93-093D-4572-B0A5-58E6037612B2}" type="sibTrans" cxnId="{F57BB892-BDAC-4930-979B-B50951A08F91}">
      <dgm:prSet/>
      <dgm:spPr/>
      <dgm:t>
        <a:bodyPr/>
        <a:lstStyle/>
        <a:p>
          <a:endParaRPr lang="en-SG"/>
        </a:p>
      </dgm:t>
    </dgm:pt>
    <dgm:pt modelId="{AAFB5C27-487D-473B-9546-6D5B009BA481}">
      <dgm:prSet phldrT="[Text]" custT="1"/>
      <dgm:spPr>
        <a:solidFill>
          <a:srgbClr val="6D31C5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SG" sz="1400" dirty="0" smtClean="0"/>
            <a:t>300 different languages</a:t>
          </a:r>
          <a:endParaRPr lang="en-SG" sz="1400" dirty="0"/>
        </a:p>
      </dgm:t>
    </dgm:pt>
    <dgm:pt modelId="{621D13C1-54BD-4F0E-9C22-BCB72545B06F}" type="parTrans" cxnId="{E4E301E3-43B1-4BFB-8892-442940315834}">
      <dgm:prSet/>
      <dgm:spPr/>
      <dgm:t>
        <a:bodyPr/>
        <a:lstStyle/>
        <a:p>
          <a:endParaRPr lang="en-SG"/>
        </a:p>
      </dgm:t>
    </dgm:pt>
    <dgm:pt modelId="{7A3EDFC2-AB72-4EEC-8B43-FC5551C4BF53}" type="sibTrans" cxnId="{E4E301E3-43B1-4BFB-8892-442940315834}">
      <dgm:prSet/>
      <dgm:spPr/>
      <dgm:t>
        <a:bodyPr/>
        <a:lstStyle/>
        <a:p>
          <a:endParaRPr lang="en-SG"/>
        </a:p>
      </dgm:t>
    </dgm:pt>
    <dgm:pt modelId="{F1EBCD31-34DF-425C-BA9D-7363A2F75CE2}">
      <dgm:prSet phldrT="[Text]" custT="1"/>
      <dgm:spPr>
        <a:solidFill>
          <a:srgbClr val="6D31C5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SG" sz="1400" dirty="0" smtClean="0"/>
            <a:t>3,000 different </a:t>
          </a:r>
          <a:r>
            <a:rPr lang="en-SG" sz="1400" dirty="0" smtClean="0"/>
            <a:t>people groups</a:t>
          </a:r>
          <a:endParaRPr lang="en-SG" sz="1400" dirty="0"/>
        </a:p>
      </dgm:t>
    </dgm:pt>
    <dgm:pt modelId="{5497EE91-0FE0-43A7-91F6-CBBA9EB94110}" type="parTrans" cxnId="{F58C3449-841B-47F8-AF82-A1B0E18376A1}">
      <dgm:prSet/>
      <dgm:spPr/>
      <dgm:t>
        <a:bodyPr/>
        <a:lstStyle/>
        <a:p>
          <a:endParaRPr lang="en-SG"/>
        </a:p>
      </dgm:t>
    </dgm:pt>
    <dgm:pt modelId="{CC4A8647-A142-469A-91C3-66AA6E4EF7A2}" type="sibTrans" cxnId="{F58C3449-841B-47F8-AF82-A1B0E18376A1}">
      <dgm:prSet/>
      <dgm:spPr/>
      <dgm:t>
        <a:bodyPr/>
        <a:lstStyle/>
        <a:p>
          <a:endParaRPr lang="en-SG"/>
        </a:p>
      </dgm:t>
    </dgm:pt>
    <dgm:pt modelId="{5C164C0D-C178-4E2C-ACA5-E4EBC7FD4211}">
      <dgm:prSet custT="1"/>
      <dgm:spPr>
        <a:solidFill>
          <a:srgbClr val="6D31C5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SG" sz="1400" dirty="0" smtClean="0"/>
            <a:t>3,300 million </a:t>
          </a:r>
          <a:r>
            <a:rPr lang="en-SG" sz="1400" dirty="0" smtClean="0"/>
            <a:t>people</a:t>
          </a:r>
          <a:endParaRPr lang="en-SG" sz="1400" dirty="0"/>
        </a:p>
      </dgm:t>
    </dgm:pt>
    <dgm:pt modelId="{A3DEAA9A-E830-4F97-B3DA-C56BF4F2C54A}" type="parTrans" cxnId="{17FBEA5C-F725-436C-B4C9-A96DBE083198}">
      <dgm:prSet/>
      <dgm:spPr/>
      <dgm:t>
        <a:bodyPr/>
        <a:lstStyle/>
        <a:p>
          <a:endParaRPr lang="en-SG"/>
        </a:p>
      </dgm:t>
    </dgm:pt>
    <dgm:pt modelId="{E2DDE4EB-B995-4F53-B4CC-CB1BC6607CE8}" type="sibTrans" cxnId="{17FBEA5C-F725-436C-B4C9-A96DBE083198}">
      <dgm:prSet/>
      <dgm:spPr/>
      <dgm:t>
        <a:bodyPr/>
        <a:lstStyle/>
        <a:p>
          <a:endParaRPr lang="en-SG"/>
        </a:p>
      </dgm:t>
    </dgm:pt>
    <dgm:pt modelId="{1E09CAB4-2E74-41C3-862C-E211C4112055}">
      <dgm:prSet custT="1"/>
      <dgm:spPr>
        <a:solidFill>
          <a:srgbClr val="6D31C5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SG" sz="1400" dirty="0" smtClean="0"/>
            <a:t>33 trillion dollars GDP </a:t>
          </a:r>
          <a:r>
            <a:rPr lang="en-SG" sz="1400" dirty="0" smtClean="0"/>
            <a:t>economy</a:t>
          </a:r>
        </a:p>
      </dgm:t>
    </dgm:pt>
    <dgm:pt modelId="{7223885F-6249-4F05-B932-61E4B74097FB}" type="parTrans" cxnId="{F762EF00-194C-4766-A8DB-5AC594443757}">
      <dgm:prSet/>
      <dgm:spPr/>
      <dgm:t>
        <a:bodyPr/>
        <a:lstStyle/>
        <a:p>
          <a:endParaRPr lang="en-SG"/>
        </a:p>
      </dgm:t>
    </dgm:pt>
    <dgm:pt modelId="{72FCE0C3-F2A1-4141-8D89-C9C0851AD547}" type="sibTrans" cxnId="{F762EF00-194C-4766-A8DB-5AC594443757}">
      <dgm:prSet/>
      <dgm:spPr/>
      <dgm:t>
        <a:bodyPr/>
        <a:lstStyle/>
        <a:p>
          <a:endParaRPr lang="en-SG"/>
        </a:p>
      </dgm:t>
    </dgm:pt>
    <dgm:pt modelId="{4B92FBB8-AA5D-4C3E-BE75-256851A13871}" type="pres">
      <dgm:prSet presAssocID="{BA0C2497-7869-4264-B7A9-A750225DEA5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800DADB2-59B0-4706-BC2A-FCA20548BE20}" type="pres">
      <dgm:prSet presAssocID="{1E09CAB4-2E74-41C3-862C-E211C4112055}" presName="boxAndChildren" presStyleCnt="0"/>
      <dgm:spPr/>
    </dgm:pt>
    <dgm:pt modelId="{E693CF70-B593-4E66-B927-2890164F1B24}" type="pres">
      <dgm:prSet presAssocID="{1E09CAB4-2E74-41C3-862C-E211C4112055}" presName="parentTextBox" presStyleLbl="node1" presStyleIdx="0" presStyleCnt="5"/>
      <dgm:spPr/>
      <dgm:t>
        <a:bodyPr/>
        <a:lstStyle/>
        <a:p>
          <a:endParaRPr lang="en-SG"/>
        </a:p>
      </dgm:t>
    </dgm:pt>
    <dgm:pt modelId="{4B5D8F32-11B3-4360-9F2D-8CED33C86BAD}" type="pres">
      <dgm:prSet presAssocID="{E2DDE4EB-B995-4F53-B4CC-CB1BC6607CE8}" presName="sp" presStyleCnt="0"/>
      <dgm:spPr/>
    </dgm:pt>
    <dgm:pt modelId="{0EA9582F-61FE-46F2-947C-91F91D540339}" type="pres">
      <dgm:prSet presAssocID="{5C164C0D-C178-4E2C-ACA5-E4EBC7FD4211}" presName="arrowAndChildren" presStyleCnt="0"/>
      <dgm:spPr/>
    </dgm:pt>
    <dgm:pt modelId="{B730225D-A79C-4B44-9934-7B7CECA3AC2E}" type="pres">
      <dgm:prSet presAssocID="{5C164C0D-C178-4E2C-ACA5-E4EBC7FD4211}" presName="parentTextArrow" presStyleLbl="node1" presStyleIdx="1" presStyleCnt="5"/>
      <dgm:spPr/>
      <dgm:t>
        <a:bodyPr/>
        <a:lstStyle/>
        <a:p>
          <a:endParaRPr lang="en-SG"/>
        </a:p>
      </dgm:t>
    </dgm:pt>
    <dgm:pt modelId="{FF9EC19B-2557-4535-9766-34D89F5CDCAF}" type="pres">
      <dgm:prSet presAssocID="{CC4A8647-A142-469A-91C3-66AA6E4EF7A2}" presName="sp" presStyleCnt="0"/>
      <dgm:spPr/>
    </dgm:pt>
    <dgm:pt modelId="{7136454B-7545-42C4-B76A-A2F56639D012}" type="pres">
      <dgm:prSet presAssocID="{F1EBCD31-34DF-425C-BA9D-7363A2F75CE2}" presName="arrowAndChildren" presStyleCnt="0"/>
      <dgm:spPr/>
    </dgm:pt>
    <dgm:pt modelId="{5BB1279D-85B5-4C96-92C3-0B8E4C910996}" type="pres">
      <dgm:prSet presAssocID="{F1EBCD31-34DF-425C-BA9D-7363A2F75CE2}" presName="parentTextArrow" presStyleLbl="node1" presStyleIdx="2" presStyleCnt="5"/>
      <dgm:spPr/>
      <dgm:t>
        <a:bodyPr/>
        <a:lstStyle/>
        <a:p>
          <a:endParaRPr lang="en-SG"/>
        </a:p>
      </dgm:t>
    </dgm:pt>
    <dgm:pt modelId="{9AECF7DC-B2A1-40D6-BAE1-2D9FA00832E2}" type="pres">
      <dgm:prSet presAssocID="{7A3EDFC2-AB72-4EEC-8B43-FC5551C4BF53}" presName="sp" presStyleCnt="0"/>
      <dgm:spPr/>
    </dgm:pt>
    <dgm:pt modelId="{B1D8BE76-92D7-4F35-A6BE-E3E39093C0BA}" type="pres">
      <dgm:prSet presAssocID="{AAFB5C27-487D-473B-9546-6D5B009BA481}" presName="arrowAndChildren" presStyleCnt="0"/>
      <dgm:spPr/>
    </dgm:pt>
    <dgm:pt modelId="{8D24F8E7-2AD8-4992-AB92-5E03987E5403}" type="pres">
      <dgm:prSet presAssocID="{AAFB5C27-487D-473B-9546-6D5B009BA481}" presName="parentTextArrow" presStyleLbl="node1" presStyleIdx="3" presStyleCnt="5"/>
      <dgm:spPr/>
      <dgm:t>
        <a:bodyPr/>
        <a:lstStyle/>
        <a:p>
          <a:endParaRPr lang="en-SG"/>
        </a:p>
      </dgm:t>
    </dgm:pt>
    <dgm:pt modelId="{56229881-0047-43CD-8329-A6C884616BA3}" type="pres">
      <dgm:prSet presAssocID="{CBCB6F93-093D-4572-B0A5-58E6037612B2}" presName="sp" presStyleCnt="0"/>
      <dgm:spPr/>
    </dgm:pt>
    <dgm:pt modelId="{A0603EF1-226D-4076-B176-8D3299E42B10}" type="pres">
      <dgm:prSet presAssocID="{B7AF46FD-735D-49CF-8AA7-93794275DE73}" presName="arrowAndChildren" presStyleCnt="0"/>
      <dgm:spPr/>
    </dgm:pt>
    <dgm:pt modelId="{2687DE51-90C8-4549-ABBA-E5FFB05958EA}" type="pres">
      <dgm:prSet presAssocID="{B7AF46FD-735D-49CF-8AA7-93794275DE73}" presName="parentTextArrow" presStyleLbl="node1" presStyleIdx="4" presStyleCnt="5"/>
      <dgm:spPr/>
      <dgm:t>
        <a:bodyPr/>
        <a:lstStyle/>
        <a:p>
          <a:endParaRPr lang="en-SG"/>
        </a:p>
      </dgm:t>
    </dgm:pt>
  </dgm:ptLst>
  <dgm:cxnLst>
    <dgm:cxn modelId="{936C939F-4C58-41DC-AEE4-96D668CB93E9}" type="presOf" srcId="{F1EBCD31-34DF-425C-BA9D-7363A2F75CE2}" destId="{5BB1279D-85B5-4C96-92C3-0B8E4C910996}" srcOrd="0" destOrd="0" presId="urn:microsoft.com/office/officeart/2005/8/layout/process4"/>
    <dgm:cxn modelId="{17FBEA5C-F725-436C-B4C9-A96DBE083198}" srcId="{BA0C2497-7869-4264-B7A9-A750225DEA5E}" destId="{5C164C0D-C178-4E2C-ACA5-E4EBC7FD4211}" srcOrd="3" destOrd="0" parTransId="{A3DEAA9A-E830-4F97-B3DA-C56BF4F2C54A}" sibTransId="{E2DDE4EB-B995-4F53-B4CC-CB1BC6607CE8}"/>
    <dgm:cxn modelId="{E624CF71-A65F-4919-A983-D78EF62AAAA8}" type="presOf" srcId="{1E09CAB4-2E74-41C3-862C-E211C4112055}" destId="{E693CF70-B593-4E66-B927-2890164F1B24}" srcOrd="0" destOrd="0" presId="urn:microsoft.com/office/officeart/2005/8/layout/process4"/>
    <dgm:cxn modelId="{D24203F7-A03D-46CE-ACB6-57FE2F7F7215}" type="presOf" srcId="{BA0C2497-7869-4264-B7A9-A750225DEA5E}" destId="{4B92FBB8-AA5D-4C3E-BE75-256851A13871}" srcOrd="0" destOrd="0" presId="urn:microsoft.com/office/officeart/2005/8/layout/process4"/>
    <dgm:cxn modelId="{F57BB892-BDAC-4930-979B-B50951A08F91}" srcId="{BA0C2497-7869-4264-B7A9-A750225DEA5E}" destId="{B7AF46FD-735D-49CF-8AA7-93794275DE73}" srcOrd="0" destOrd="0" parTransId="{F66A55E9-A511-4073-8451-F6703B95FEEF}" sibTransId="{CBCB6F93-093D-4572-B0A5-58E6037612B2}"/>
    <dgm:cxn modelId="{F58C3449-841B-47F8-AF82-A1B0E18376A1}" srcId="{BA0C2497-7869-4264-B7A9-A750225DEA5E}" destId="{F1EBCD31-34DF-425C-BA9D-7363A2F75CE2}" srcOrd="2" destOrd="0" parTransId="{5497EE91-0FE0-43A7-91F6-CBBA9EB94110}" sibTransId="{CC4A8647-A142-469A-91C3-66AA6E4EF7A2}"/>
    <dgm:cxn modelId="{1606CCF8-9276-4022-AC48-F0198D09344C}" type="presOf" srcId="{5C164C0D-C178-4E2C-ACA5-E4EBC7FD4211}" destId="{B730225D-A79C-4B44-9934-7B7CECA3AC2E}" srcOrd="0" destOrd="0" presId="urn:microsoft.com/office/officeart/2005/8/layout/process4"/>
    <dgm:cxn modelId="{F762EF00-194C-4766-A8DB-5AC594443757}" srcId="{BA0C2497-7869-4264-B7A9-A750225DEA5E}" destId="{1E09CAB4-2E74-41C3-862C-E211C4112055}" srcOrd="4" destOrd="0" parTransId="{7223885F-6249-4F05-B932-61E4B74097FB}" sibTransId="{72FCE0C3-F2A1-4141-8D89-C9C0851AD547}"/>
    <dgm:cxn modelId="{5F4A0AD9-DB7E-4569-A2B0-30AB0E21B173}" type="presOf" srcId="{B7AF46FD-735D-49CF-8AA7-93794275DE73}" destId="{2687DE51-90C8-4549-ABBA-E5FFB05958EA}" srcOrd="0" destOrd="0" presId="urn:microsoft.com/office/officeart/2005/8/layout/process4"/>
    <dgm:cxn modelId="{4FCB1D0B-EBA3-4996-90B2-151CBDCE7DFD}" type="presOf" srcId="{AAFB5C27-487D-473B-9546-6D5B009BA481}" destId="{8D24F8E7-2AD8-4992-AB92-5E03987E5403}" srcOrd="0" destOrd="0" presId="urn:microsoft.com/office/officeart/2005/8/layout/process4"/>
    <dgm:cxn modelId="{E4E301E3-43B1-4BFB-8892-442940315834}" srcId="{BA0C2497-7869-4264-B7A9-A750225DEA5E}" destId="{AAFB5C27-487D-473B-9546-6D5B009BA481}" srcOrd="1" destOrd="0" parTransId="{621D13C1-54BD-4F0E-9C22-BCB72545B06F}" sibTransId="{7A3EDFC2-AB72-4EEC-8B43-FC5551C4BF53}"/>
    <dgm:cxn modelId="{62C3F115-5D28-4EFC-B008-C95C36F7F12F}" type="presParOf" srcId="{4B92FBB8-AA5D-4C3E-BE75-256851A13871}" destId="{800DADB2-59B0-4706-BC2A-FCA20548BE20}" srcOrd="0" destOrd="0" presId="urn:microsoft.com/office/officeart/2005/8/layout/process4"/>
    <dgm:cxn modelId="{D732DDB4-AC93-430C-90A6-13206C6A9715}" type="presParOf" srcId="{800DADB2-59B0-4706-BC2A-FCA20548BE20}" destId="{E693CF70-B593-4E66-B927-2890164F1B24}" srcOrd="0" destOrd="0" presId="urn:microsoft.com/office/officeart/2005/8/layout/process4"/>
    <dgm:cxn modelId="{B8A232C5-9840-4F24-A4AD-CA73812A9CE6}" type="presParOf" srcId="{4B92FBB8-AA5D-4C3E-BE75-256851A13871}" destId="{4B5D8F32-11B3-4360-9F2D-8CED33C86BAD}" srcOrd="1" destOrd="0" presId="urn:microsoft.com/office/officeart/2005/8/layout/process4"/>
    <dgm:cxn modelId="{7572BB01-A633-4AD2-AD0C-53BDF19CD34C}" type="presParOf" srcId="{4B92FBB8-AA5D-4C3E-BE75-256851A13871}" destId="{0EA9582F-61FE-46F2-947C-91F91D540339}" srcOrd="2" destOrd="0" presId="urn:microsoft.com/office/officeart/2005/8/layout/process4"/>
    <dgm:cxn modelId="{DD263C23-4CFF-444D-821E-5BA69269F79A}" type="presParOf" srcId="{0EA9582F-61FE-46F2-947C-91F91D540339}" destId="{B730225D-A79C-4B44-9934-7B7CECA3AC2E}" srcOrd="0" destOrd="0" presId="urn:microsoft.com/office/officeart/2005/8/layout/process4"/>
    <dgm:cxn modelId="{DDEEA936-20A3-467A-BB30-5546D8621CAC}" type="presParOf" srcId="{4B92FBB8-AA5D-4C3E-BE75-256851A13871}" destId="{FF9EC19B-2557-4535-9766-34D89F5CDCAF}" srcOrd="3" destOrd="0" presId="urn:microsoft.com/office/officeart/2005/8/layout/process4"/>
    <dgm:cxn modelId="{CA2C9978-9CC1-4D1F-B39C-7166EDA177F6}" type="presParOf" srcId="{4B92FBB8-AA5D-4C3E-BE75-256851A13871}" destId="{7136454B-7545-42C4-B76A-A2F56639D012}" srcOrd="4" destOrd="0" presId="urn:microsoft.com/office/officeart/2005/8/layout/process4"/>
    <dgm:cxn modelId="{1F23E659-E050-4F34-8822-8CE458DEA02D}" type="presParOf" srcId="{7136454B-7545-42C4-B76A-A2F56639D012}" destId="{5BB1279D-85B5-4C96-92C3-0B8E4C910996}" srcOrd="0" destOrd="0" presId="urn:microsoft.com/office/officeart/2005/8/layout/process4"/>
    <dgm:cxn modelId="{B9525571-3AAC-47F6-AF29-41E96008EEFB}" type="presParOf" srcId="{4B92FBB8-AA5D-4C3E-BE75-256851A13871}" destId="{9AECF7DC-B2A1-40D6-BAE1-2D9FA00832E2}" srcOrd="5" destOrd="0" presId="urn:microsoft.com/office/officeart/2005/8/layout/process4"/>
    <dgm:cxn modelId="{4B89CED0-A8DE-4121-B937-1EB6F72027FD}" type="presParOf" srcId="{4B92FBB8-AA5D-4C3E-BE75-256851A13871}" destId="{B1D8BE76-92D7-4F35-A6BE-E3E39093C0BA}" srcOrd="6" destOrd="0" presId="urn:microsoft.com/office/officeart/2005/8/layout/process4"/>
    <dgm:cxn modelId="{AE205DF5-757D-4798-8DF8-80C07FC24644}" type="presParOf" srcId="{B1D8BE76-92D7-4F35-A6BE-E3E39093C0BA}" destId="{8D24F8E7-2AD8-4992-AB92-5E03987E5403}" srcOrd="0" destOrd="0" presId="urn:microsoft.com/office/officeart/2005/8/layout/process4"/>
    <dgm:cxn modelId="{95D26362-E8CC-4C20-952D-D6A448C26D61}" type="presParOf" srcId="{4B92FBB8-AA5D-4C3E-BE75-256851A13871}" destId="{56229881-0047-43CD-8329-A6C884616BA3}" srcOrd="7" destOrd="0" presId="urn:microsoft.com/office/officeart/2005/8/layout/process4"/>
    <dgm:cxn modelId="{28B0B94F-071D-4ECA-81C2-2F2D418FD696}" type="presParOf" srcId="{4B92FBB8-AA5D-4C3E-BE75-256851A13871}" destId="{A0603EF1-226D-4076-B176-8D3299E42B10}" srcOrd="8" destOrd="0" presId="urn:microsoft.com/office/officeart/2005/8/layout/process4"/>
    <dgm:cxn modelId="{A81BE8D8-E5E3-43D0-9B8B-6319394564D3}" type="presParOf" srcId="{A0603EF1-226D-4076-B176-8D3299E42B10}" destId="{2687DE51-90C8-4549-ABBA-E5FFB05958E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93CF70-B593-4E66-B927-2890164F1B24}">
      <dsp:nvSpPr>
        <dsp:cNvPr id="0" name=""/>
        <dsp:cNvSpPr/>
      </dsp:nvSpPr>
      <dsp:spPr>
        <a:xfrm>
          <a:off x="0" y="1633117"/>
          <a:ext cx="5133111" cy="267926"/>
        </a:xfrm>
        <a:prstGeom prst="rect">
          <a:avLst/>
        </a:prstGeom>
        <a:solidFill>
          <a:srgbClr val="6D31C5"/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400" kern="1200" dirty="0" smtClean="0"/>
            <a:t>33 trillion dollars GDP </a:t>
          </a:r>
          <a:r>
            <a:rPr lang="en-SG" sz="1400" kern="1200" dirty="0" smtClean="0"/>
            <a:t>economy</a:t>
          </a:r>
        </a:p>
      </dsp:txBody>
      <dsp:txXfrm>
        <a:off x="0" y="1633117"/>
        <a:ext cx="5133111" cy="267926"/>
      </dsp:txXfrm>
    </dsp:sp>
    <dsp:sp modelId="{B730225D-A79C-4B44-9934-7B7CECA3AC2E}">
      <dsp:nvSpPr>
        <dsp:cNvPr id="0" name=""/>
        <dsp:cNvSpPr/>
      </dsp:nvSpPr>
      <dsp:spPr>
        <a:xfrm rot="10800000">
          <a:off x="0" y="1225065"/>
          <a:ext cx="5133111" cy="412070"/>
        </a:xfrm>
        <a:prstGeom prst="upArrowCallout">
          <a:avLst/>
        </a:prstGeom>
        <a:solidFill>
          <a:srgbClr val="6D31C5"/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400" kern="1200" dirty="0" smtClean="0"/>
            <a:t>3,300 million </a:t>
          </a:r>
          <a:r>
            <a:rPr lang="en-SG" sz="1400" kern="1200" dirty="0" smtClean="0"/>
            <a:t>people</a:t>
          </a:r>
          <a:endParaRPr lang="en-SG" sz="1400" kern="1200" dirty="0"/>
        </a:p>
      </dsp:txBody>
      <dsp:txXfrm rot="10800000">
        <a:off x="0" y="1225065"/>
        <a:ext cx="5133111" cy="267751"/>
      </dsp:txXfrm>
    </dsp:sp>
    <dsp:sp modelId="{5BB1279D-85B5-4C96-92C3-0B8E4C910996}">
      <dsp:nvSpPr>
        <dsp:cNvPr id="0" name=""/>
        <dsp:cNvSpPr/>
      </dsp:nvSpPr>
      <dsp:spPr>
        <a:xfrm rot="10800000">
          <a:off x="0" y="817013"/>
          <a:ext cx="5133111" cy="412070"/>
        </a:xfrm>
        <a:prstGeom prst="upArrowCallout">
          <a:avLst/>
        </a:prstGeom>
        <a:solidFill>
          <a:srgbClr val="6D31C5"/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400" kern="1200" dirty="0" smtClean="0"/>
            <a:t>3,000 different </a:t>
          </a:r>
          <a:r>
            <a:rPr lang="en-SG" sz="1400" kern="1200" dirty="0" smtClean="0"/>
            <a:t>people groups</a:t>
          </a:r>
          <a:endParaRPr lang="en-SG" sz="1400" kern="1200" dirty="0"/>
        </a:p>
      </dsp:txBody>
      <dsp:txXfrm rot="10800000">
        <a:off x="0" y="817013"/>
        <a:ext cx="5133111" cy="267751"/>
      </dsp:txXfrm>
    </dsp:sp>
    <dsp:sp modelId="{8D24F8E7-2AD8-4992-AB92-5E03987E5403}">
      <dsp:nvSpPr>
        <dsp:cNvPr id="0" name=""/>
        <dsp:cNvSpPr/>
      </dsp:nvSpPr>
      <dsp:spPr>
        <a:xfrm rot="10800000">
          <a:off x="0" y="408961"/>
          <a:ext cx="5133111" cy="412070"/>
        </a:xfrm>
        <a:prstGeom prst="upArrowCallout">
          <a:avLst/>
        </a:prstGeom>
        <a:solidFill>
          <a:srgbClr val="6D31C5"/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400" kern="1200" dirty="0" smtClean="0"/>
            <a:t>300 different languages</a:t>
          </a:r>
          <a:endParaRPr lang="en-SG" sz="1400" kern="1200" dirty="0"/>
        </a:p>
      </dsp:txBody>
      <dsp:txXfrm rot="10800000">
        <a:off x="0" y="408961"/>
        <a:ext cx="5133111" cy="267751"/>
      </dsp:txXfrm>
    </dsp:sp>
    <dsp:sp modelId="{2687DE51-90C8-4549-ABBA-E5FFB05958EA}">
      <dsp:nvSpPr>
        <dsp:cNvPr id="0" name=""/>
        <dsp:cNvSpPr/>
      </dsp:nvSpPr>
      <dsp:spPr>
        <a:xfrm rot="10800000">
          <a:off x="0" y="909"/>
          <a:ext cx="5133111" cy="412070"/>
        </a:xfrm>
        <a:prstGeom prst="upArrowCallout">
          <a:avLst/>
        </a:prstGeom>
        <a:solidFill>
          <a:srgbClr val="6D31C5"/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400" kern="1200" dirty="0" smtClean="0"/>
            <a:t>300 ethnically different communities</a:t>
          </a:r>
          <a:endParaRPr lang="en-SG" sz="1400" kern="1200" dirty="0" smtClean="0"/>
        </a:p>
      </dsp:txBody>
      <dsp:txXfrm rot="10800000">
        <a:off x="0" y="909"/>
        <a:ext cx="5133111" cy="267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1450" y="304800"/>
            <a:ext cx="6521958" cy="80467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158749" y="7138617"/>
            <a:ext cx="6542532" cy="177544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3600"/>
            <a:ext cx="5829300" cy="237347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4741334"/>
            <a:ext cx="4800600" cy="196426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631545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5604789"/>
            <a:ext cx="2157322" cy="95203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433720"/>
            <a:ext cx="4158386" cy="113351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450083"/>
            <a:ext cx="4100985" cy="103236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432233"/>
            <a:ext cx="2481000" cy="86873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411407"/>
            <a:ext cx="6542532" cy="1773165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284747"/>
            <a:ext cx="5829300" cy="2032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1916598"/>
            <a:ext cx="4813301" cy="125306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572256"/>
            <a:ext cx="2866644" cy="45963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572256"/>
            <a:ext cx="2866644" cy="45963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570819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572001"/>
            <a:ext cx="2865041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570817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572001"/>
            <a:ext cx="2866644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3165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775201"/>
            <a:ext cx="2514600" cy="2540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2514600" cy="1670304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438400"/>
            <a:ext cx="2928057" cy="508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80467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138617"/>
            <a:ext cx="6542532" cy="177544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51556"/>
            <a:ext cx="2859484" cy="323991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3714045"/>
            <a:ext cx="2863850" cy="322862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828800"/>
            <a:ext cx="2674620" cy="390144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930401"/>
            <a:ext cx="1543050" cy="5983111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930400"/>
            <a:ext cx="4514850" cy="5983112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329184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239239"/>
            <a:ext cx="6542532" cy="177316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51104"/>
            <a:ext cx="6172200" cy="1670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A4FD813-95F7-4701-B14E-2340259894C2}" type="datetimeFigureOut">
              <a:rPr lang="en-SG" smtClean="0"/>
              <a:t>8/7/2016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8333552"/>
            <a:ext cx="87137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361765D-ACD4-460C-82CA-6F2ED73DA10F}" type="slidenum">
              <a:rPr lang="en-SG" smtClean="0"/>
              <a:t>‹#›</a:t>
            </a:fld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567289"/>
            <a:ext cx="5556250" cy="4600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5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-252536"/>
            <a:ext cx="5829300" cy="1287959"/>
          </a:xfrm>
        </p:spPr>
        <p:txBody>
          <a:bodyPr>
            <a:normAutofit/>
          </a:bodyPr>
          <a:lstStyle/>
          <a:p>
            <a:r>
              <a:rPr lang="en-SG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Asian Diversity</a:t>
            </a:r>
            <a:endParaRPr lang="en-SG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1423" y="755576"/>
            <a:ext cx="4800600" cy="720080"/>
          </a:xfrm>
        </p:spPr>
        <p:txBody>
          <a:bodyPr>
            <a:normAutofit lnSpcReduction="10000"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endParaRPr lang="en-SG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en-SG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How do you bridge </a:t>
            </a:r>
            <a:r>
              <a:rPr lang="en-SG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 diverse region ?</a:t>
            </a:r>
            <a:endParaRPr lang="en-SG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026" name="Picture 2" descr="https://lh4.googleusercontent.com/IAOh1yQ9yX1jrcxhpTazk7Al1faNWY6iZonve3QieaE-Y9gnl396Cs7_M1lIrQpvaUkTyeqZ7Ebit-wiUD7-1gobg-XG7F2Mmfv21cwaF3JFrY5pivfa2wNjscWgr0uk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10" y="1618972"/>
            <a:ext cx="1684714" cy="864796"/>
          </a:xfrm>
          <a:prstGeom prst="rect">
            <a:avLst/>
          </a:prstGeom>
          <a:ln>
            <a:noFill/>
          </a:ln>
          <a:effectLst>
            <a:softEdge rad="254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76" y="1618973"/>
            <a:ext cx="1684714" cy="864795"/>
          </a:xfrm>
          <a:prstGeom prst="rect">
            <a:avLst/>
          </a:prstGeom>
          <a:ln>
            <a:noFill/>
          </a:ln>
          <a:effectLst>
            <a:softEdge rad="254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 descr="https://lh4.googleusercontent.com/s05JhlE4qGTWb4mKQ_Tjd1pYhkSGrRLVIvRY7Ca62rk1F0XByIlStxsJGWFRSMT3UFE9J4ltLcwdMxnFAKdKR91Qfdz4ZRMwLD9oNfaeXqoHrnC71cwTQJUwEJEvF39u3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10" y="2483068"/>
            <a:ext cx="1684714" cy="864796"/>
          </a:xfrm>
          <a:prstGeom prst="rect">
            <a:avLst/>
          </a:prstGeom>
          <a:ln>
            <a:noFill/>
          </a:ln>
          <a:effectLst>
            <a:softEdge rad="254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lh4.googleusercontent.com/BPnYsvyRuM07QKIEG-DTCsepUwD7bM83V-zFOYR30pLz4sm8dYqRjujsjPeHYBzLSFN5Ztr2ONRMQuUGIJbPppAubTqarYgb4xwCOkk8C-_iNF-bpNAfwqt5umsWLltgdQ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76" y="2483068"/>
            <a:ext cx="1684714" cy="864796"/>
          </a:xfrm>
          <a:prstGeom prst="rect">
            <a:avLst/>
          </a:prstGeom>
          <a:ln>
            <a:noFill/>
          </a:ln>
          <a:effectLst>
            <a:softEdge rad="254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lh5.googleusercontent.com/CkCTCtwBw11awgi9O1kuH79tq22LtFugYTbeL7HdVKh-Tvadcr4NAVRlcVbckHNnn0pWTbSzAPV0Eiy_jvZLachhCF79tZUOkUNWgeoREaciqDzEpTVIuVupMEIdrx3N-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10" y="3347164"/>
            <a:ext cx="1684714" cy="864796"/>
          </a:xfrm>
          <a:prstGeom prst="rect">
            <a:avLst/>
          </a:prstGeom>
          <a:ln>
            <a:noFill/>
          </a:ln>
          <a:effectLst>
            <a:softEdge rad="254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s://lh3.googleusercontent.com/wSuNwEBlPyYQ-xs6c7x4EuDsHybydVAI3zrrIkEKZwN-ZfqxIJuRUm0JLhhXiF6zMIkIihqINuYighCdaR-sAEPf-fgbfMCe0iDUJHvRc9w3P2iDcgn39BWun3MJ4tg3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76" y="3347165"/>
            <a:ext cx="1684715" cy="864795"/>
          </a:xfrm>
          <a:prstGeom prst="rect">
            <a:avLst/>
          </a:prstGeom>
          <a:ln>
            <a:noFill/>
          </a:ln>
          <a:effectLst>
            <a:softEdge rad="254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eft-Right Arrow 9"/>
          <p:cNvSpPr/>
          <p:nvPr/>
        </p:nvSpPr>
        <p:spPr>
          <a:xfrm>
            <a:off x="2276872" y="1793078"/>
            <a:ext cx="2268252" cy="479631"/>
          </a:xfrm>
          <a:prstGeom prst="leftRightArrow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 smtClean="0"/>
              <a:t>Culture/Ethnic</a:t>
            </a:r>
          </a:p>
        </p:txBody>
      </p:sp>
      <p:sp>
        <p:nvSpPr>
          <p:cNvPr id="25" name="Left-Right Arrow 24"/>
          <p:cNvSpPr/>
          <p:nvPr/>
        </p:nvSpPr>
        <p:spPr>
          <a:xfrm>
            <a:off x="2276872" y="2657175"/>
            <a:ext cx="2268252" cy="479631"/>
          </a:xfrm>
          <a:prstGeom prst="leftRightArrow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 smtClean="0"/>
              <a:t>Belief/Religion</a:t>
            </a:r>
          </a:p>
        </p:txBody>
      </p:sp>
      <p:sp>
        <p:nvSpPr>
          <p:cNvPr id="26" name="Left-Right Arrow 25"/>
          <p:cNvSpPr/>
          <p:nvPr/>
        </p:nvSpPr>
        <p:spPr>
          <a:xfrm>
            <a:off x="2276872" y="3521270"/>
            <a:ext cx="2268252" cy="479631"/>
          </a:xfrm>
          <a:prstGeom prst="leftRightArrow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 smtClean="0"/>
              <a:t>Costs/Economy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04442" y="4025872"/>
            <a:ext cx="4851091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Only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Dextrans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knows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how !</a:t>
            </a: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685800" indent="-685800" algn="ctr">
              <a:buFontTx/>
              <a:buChar char="-"/>
            </a:pP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2656" y="5292080"/>
            <a:ext cx="6192688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Asia –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leading th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 world into the new century</a:t>
            </a:r>
            <a:endParaRPr lang="en-US" sz="2400" b="1" dirty="0" smtClean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23" name="Diagram 22"/>
          <p:cNvGraphicFramePr/>
          <p:nvPr>
            <p:extLst>
              <p:ext uri="{D42A27DB-BD31-4B8C-83A1-F6EECF244321}">
                <p14:modId xmlns:p14="http://schemas.microsoft.com/office/powerpoint/2010/main" val="1896936272"/>
              </p:ext>
            </p:extLst>
          </p:nvPr>
        </p:nvGraphicFramePr>
        <p:xfrm>
          <a:off x="888177" y="5982415"/>
          <a:ext cx="5133111" cy="1901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4" name="Rectangle 23"/>
          <p:cNvSpPr/>
          <p:nvPr/>
        </p:nvSpPr>
        <p:spPr>
          <a:xfrm>
            <a:off x="-243408" y="8172400"/>
            <a:ext cx="84095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Dextrans  </a:t>
            </a:r>
            <a:r>
              <a:rPr lang="en-US" sz="2800" b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</a:t>
            </a:r>
            <a:r>
              <a:rPr lang="en-US" sz="2000" b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Integrating the Asian Frontier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10" y="7956376"/>
            <a:ext cx="2681534" cy="83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70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401</TotalTime>
  <Words>53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Waveform</vt:lpstr>
      <vt:lpstr>The Asian Diversity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Jeffrey Heng</cp:lastModifiedBy>
  <cp:revision>26</cp:revision>
  <dcterms:created xsi:type="dcterms:W3CDTF">2016-06-24T03:44:50Z</dcterms:created>
  <dcterms:modified xsi:type="dcterms:W3CDTF">2016-07-08T02:07:28Z</dcterms:modified>
</cp:coreProperties>
</file>